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3"/>
    <p:sldId id="265" r:id="rId4"/>
    <p:sldId id="257" r:id="rId5"/>
    <p:sldId id="258" r:id="rId6"/>
    <p:sldId id="277" r:id="rId7"/>
    <p:sldId id="259" r:id="rId8"/>
    <p:sldId id="260" r:id="rId9"/>
    <p:sldId id="274" r:id="rId10"/>
    <p:sldId id="275" r:id="rId11"/>
    <p:sldId id="264" r:id="rId12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7" d="100"/>
          <a:sy n="77" d="100"/>
        </p:scale>
        <p:origin x="-306" y="186"/>
      </p:cViewPr>
      <p:guideLst>
        <p:guide orient="horz" pos="2160"/>
        <p:guide pos="28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F62A5-8F4E-4ABD-87C2-23842E83F32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DC3B6-D65F-442B-95CF-2156A1433F4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DC3B6-D65F-442B-95CF-2156A1433F4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DC3B6-D65F-442B-95CF-2156A1433F4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8623-F018-45A2-B0BE-60F76AD6D85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71C5-9964-4C33-A9F8-A839467AEE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8623-F018-45A2-B0BE-60F76AD6D85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71C5-9964-4C33-A9F8-A839467AEE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8623-F018-45A2-B0BE-60F76AD6D85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71C5-9964-4C33-A9F8-A839467AEE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8623-F018-45A2-B0BE-60F76AD6D85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71C5-9964-4C33-A9F8-A839467AEE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8623-F018-45A2-B0BE-60F76AD6D85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71C5-9964-4C33-A9F8-A839467AEE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8623-F018-45A2-B0BE-60F76AD6D85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71C5-9964-4C33-A9F8-A839467AEE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8623-F018-45A2-B0BE-60F76AD6D85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71C5-9964-4C33-A9F8-A839467AEE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8623-F018-45A2-B0BE-60F76AD6D85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71C5-9964-4C33-A9F8-A839467AEE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8623-F018-45A2-B0BE-60F76AD6D85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71C5-9964-4C33-A9F8-A839467AEE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8623-F018-45A2-B0BE-60F76AD6D85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71C5-9964-4C33-A9F8-A839467AEE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8623-F018-45A2-B0BE-60F76AD6D85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71C5-9964-4C33-A9F8-A839467AEE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38623-F018-45A2-B0BE-60F76AD6D85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371C5-9964-4C33-A9F8-A839467AEE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5.wmf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PTHDP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609600"/>
            <a:ext cx="609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 smtClean="0">
              <a:solidFill>
                <a:srgbClr val="0000CC"/>
              </a:solidFill>
            </a:endParaRPr>
          </a:p>
          <a:p>
            <a:pPr algn="ctr"/>
            <a:endParaRPr lang="en-US" b="1" dirty="0">
              <a:solidFill>
                <a:srgbClr val="0000CC"/>
              </a:solidFill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 B IÊN</a:t>
            </a: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0765" y="3124200"/>
            <a:ext cx="6066790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NHẬN THỨC</a:t>
            </a:r>
            <a:endParaRPr lang="vi-VN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so sánh về chiều cao của 2 đối tượng nói được từ cao hơn thấp hơn</a:t>
            </a:r>
            <a:r>
              <a:rPr lang="en-US" sz="2400" b="1" i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i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Trẻ 3- 4tuổi </a:t>
            </a:r>
            <a:endParaRPr lang="en-US" sz="24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905000"/>
            <a:ext cx="936581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4419600" y="4939030"/>
            <a:ext cx="364363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b="1"/>
          </a:p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Giáo viên :NguyễnThị Nhung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1524000"/>
            <a:ext cx="601980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1: 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đội nào nhanh</a:t>
            </a:r>
            <a:endParaRPr lang="en-US" sz="3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Cho trẻ xếp thành 3 hàng dọc. Khi có hiệu lệnh của cô thì bạn đầu hàng lên chọn 1 cây hoa cắm vào giỏ. Cây hoa cao cắm vào giỏ cao, cây hoa thấp cắm vào giỏ thấp sau đó đi về cuối hàng đứng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1524000"/>
            <a:ext cx="6019800" cy="2922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2: Bé khéo tay</a:t>
            </a:r>
            <a:endParaRPr lang="en-US" sz="4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Tô màu cây hoa thấp.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Nhóm 2: Tô màu cây hoa cao.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Nhóm 3: Khoanh tròn cây hoa thấp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454820" y="74711"/>
            <a:ext cx="234360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0" y="762000"/>
            <a:ext cx="746760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Kiến thức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- 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nhận biết được đồ vật 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- Củng cố màu sắc, số lượng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 2. Kỹ năng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- Chọn theo yêu cầu của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-  Nói được các từ 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 - 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 - 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GD: Hợp tác, đoàn kết với bạn khi chơi.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Firewrk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62000"/>
            <a:ext cx="1447800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irewrk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7817"/>
            <a:ext cx="1447800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irewrk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8768"/>
            <a:ext cx="1447800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800" y="1367631"/>
            <a:ext cx="791359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ỔN ĐỊNH TỔ CHỨC</a:t>
            </a:r>
            <a:endParaRPr lang="en-US" sz="36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Hát : “Cả nhà thương nhau”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é Bào Ngư – Cả Nhà Thương Nhau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8097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465" y="62376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8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36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6700" y="1219200"/>
            <a:ext cx="8610600" cy="2984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PHÁP, HÌNH THỨC TỔ CHỨC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i="1" dirty="0">
              <a:solidFill>
                <a:srgbClr val="0000FF"/>
              </a:solidFill>
            </a:endParaRPr>
          </a:p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sự bằng nhau về chiều cao của hai đối tượng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Hát “ Tìm bạn thân ”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-hat-tim-ban-than_0810202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88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2250" y="229870"/>
            <a:ext cx="8997950" cy="631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1238210"/>
            <a:ext cx="8229600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chiều cao 2 đối tượng 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H="1" flipV="1">
            <a:off x="1447800" y="6019800"/>
            <a:ext cx="6019800" cy="76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16200000">
            <a:off x="1412875" y="3089275"/>
            <a:ext cx="4641215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00120" y="3891280"/>
            <a:ext cx="3008630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2957830" y="728980"/>
            <a:ext cx="1385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Cao hơn</a:t>
            </a:r>
            <a:endParaRPr lang="en-US" sz="24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419600" y="2438400"/>
            <a:ext cx="1549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Thấp hơn</a:t>
            </a:r>
            <a:endParaRPr lang="en-US" sz="24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3" grpId="1"/>
      <p:bldP spid="2" grpId="1" animBg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H="1" flipV="1">
            <a:off x="1447800" y="6019800"/>
            <a:ext cx="6019800" cy="76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16200000">
            <a:off x="1671320" y="3347720"/>
            <a:ext cx="412496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00120" y="3891280"/>
            <a:ext cx="3008630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04800" y="0"/>
            <a:ext cx="799338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 hai cái cột vàng và đỏ, </a:t>
            </a:r>
            <a:endParaRPr lang="en-US" sz="4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 cái cột cao hơn </a:t>
            </a:r>
            <a:endParaRPr lang="en-US" sz="4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H="1" flipV="1">
            <a:off x="1447800" y="6019800"/>
            <a:ext cx="6019800" cy="76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16200000">
            <a:off x="1706245" y="3382645"/>
            <a:ext cx="4054475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00120" y="3891280"/>
            <a:ext cx="3008630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-76200" y="-5715"/>
            <a:ext cx="887603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 hai cái cột vàng và đỏ, </a:t>
            </a:r>
            <a:endParaRPr lang="en-US" sz="4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 cái cột thấp hơn </a:t>
            </a:r>
            <a:endParaRPr lang="en-US" sz="4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1125</Words>
  <Application>WPS Presentation</Application>
  <PresentationFormat>On-screen Show (4:3)</PresentationFormat>
  <Paragraphs>55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24</cp:revision>
  <dcterms:created xsi:type="dcterms:W3CDTF">2019-10-24T03:41:00Z</dcterms:created>
  <dcterms:modified xsi:type="dcterms:W3CDTF">2024-10-08T10:00:12Z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E908E3CE70F04581B4C48C8221BFC36E_13</vt:lpwstr>
  </property>
  <property fmtid="{D5CDD505-2E9C-101B-9397-08002B2CF9AE}" pid="3" name="KSOProductBuildVer">
    <vt:lpwstr>1033-12.2.0.18283</vt:lpwstr>
  </property>
</Properties>
</file>